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9" r:id="rId6"/>
    <p:sldId id="257" r:id="rId7"/>
    <p:sldId id="264" r:id="rId8"/>
    <p:sldId id="258" r:id="rId9"/>
    <p:sldId id="263" r:id="rId10"/>
    <p:sldId id="260" r:id="rId11"/>
    <p:sldId id="265" r:id="rId12"/>
    <p:sldId id="261" r:id="rId13"/>
    <p:sldId id="262"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Huijben - Pijlman" userId="d8bb2662-4969-49a8-b5e4-1f0b7bd12100" providerId="ADAL" clId="{D7649709-4001-4014-870C-588BAB772103}"/>
    <pc:docChg chg="undo custSel addSld modSld sldOrd">
      <pc:chgData name="Susan Huijben - Pijlman" userId="d8bb2662-4969-49a8-b5e4-1f0b7bd12100" providerId="ADAL" clId="{D7649709-4001-4014-870C-588BAB772103}" dt="2020-03-27T10:03:35.784" v="2363" actId="20577"/>
      <pc:docMkLst>
        <pc:docMk/>
      </pc:docMkLst>
      <pc:sldChg chg="modSp">
        <pc:chgData name="Susan Huijben - Pijlman" userId="d8bb2662-4969-49a8-b5e4-1f0b7bd12100" providerId="ADAL" clId="{D7649709-4001-4014-870C-588BAB772103}" dt="2020-03-26T14:16:56.535" v="108" actId="20577"/>
        <pc:sldMkLst>
          <pc:docMk/>
          <pc:sldMk cId="1095915961" sldId="257"/>
        </pc:sldMkLst>
        <pc:spChg chg="mod">
          <ac:chgData name="Susan Huijben - Pijlman" userId="d8bb2662-4969-49a8-b5e4-1f0b7bd12100" providerId="ADAL" clId="{D7649709-4001-4014-870C-588BAB772103}" dt="2020-03-26T14:16:56.535" v="108" actId="20577"/>
          <ac:spMkLst>
            <pc:docMk/>
            <pc:sldMk cId="1095915961" sldId="257"/>
            <ac:spMk id="3" creationId="{0DBEDBE6-0B1A-4128-AF96-AB979F832FF6}"/>
          </ac:spMkLst>
        </pc:spChg>
      </pc:sldChg>
      <pc:sldChg chg="addSp modSp">
        <pc:chgData name="Susan Huijben - Pijlman" userId="d8bb2662-4969-49a8-b5e4-1f0b7bd12100" providerId="ADAL" clId="{D7649709-4001-4014-870C-588BAB772103}" dt="2020-03-26T14:24:46.905" v="162" actId="20577"/>
        <pc:sldMkLst>
          <pc:docMk/>
          <pc:sldMk cId="2463934119" sldId="258"/>
        </pc:sldMkLst>
        <pc:spChg chg="mod">
          <ac:chgData name="Susan Huijben - Pijlman" userId="d8bb2662-4969-49a8-b5e4-1f0b7bd12100" providerId="ADAL" clId="{D7649709-4001-4014-870C-588BAB772103}" dt="2020-03-26T14:23:32.119" v="147" actId="20577"/>
          <ac:spMkLst>
            <pc:docMk/>
            <pc:sldMk cId="2463934119" sldId="258"/>
            <ac:spMk id="2" creationId="{3291DF59-9529-4694-93D8-80C78651CFAD}"/>
          </ac:spMkLst>
        </pc:spChg>
        <pc:spChg chg="mod">
          <ac:chgData name="Susan Huijben - Pijlman" userId="d8bb2662-4969-49a8-b5e4-1f0b7bd12100" providerId="ADAL" clId="{D7649709-4001-4014-870C-588BAB772103}" dt="2020-03-26T14:23:37.685" v="159" actId="20577"/>
          <ac:spMkLst>
            <pc:docMk/>
            <pc:sldMk cId="2463934119" sldId="258"/>
            <ac:spMk id="3" creationId="{FDB6A655-CEEC-46A8-9FFC-350BFE76AE20}"/>
          </ac:spMkLst>
        </pc:spChg>
        <pc:spChg chg="add mod">
          <ac:chgData name="Susan Huijben - Pijlman" userId="d8bb2662-4969-49a8-b5e4-1f0b7bd12100" providerId="ADAL" clId="{D7649709-4001-4014-870C-588BAB772103}" dt="2020-03-26T14:24:46.905" v="162" actId="20577"/>
          <ac:spMkLst>
            <pc:docMk/>
            <pc:sldMk cId="2463934119" sldId="258"/>
            <ac:spMk id="4" creationId="{9B4BD123-2F84-4E4A-A16A-C6C364261171}"/>
          </ac:spMkLst>
        </pc:spChg>
        <pc:cxnChg chg="add mod">
          <ac:chgData name="Susan Huijben - Pijlman" userId="d8bb2662-4969-49a8-b5e4-1f0b7bd12100" providerId="ADAL" clId="{D7649709-4001-4014-870C-588BAB772103}" dt="2020-03-26T14:15:21.663" v="63" actId="11529"/>
          <ac:cxnSpMkLst>
            <pc:docMk/>
            <pc:sldMk cId="2463934119" sldId="258"/>
            <ac:cxnSpMk id="6" creationId="{8F077F84-4D63-442D-A754-8781A8B6B1D7}"/>
          </ac:cxnSpMkLst>
        </pc:cxnChg>
        <pc:cxnChg chg="add mod">
          <ac:chgData name="Susan Huijben - Pijlman" userId="d8bb2662-4969-49a8-b5e4-1f0b7bd12100" providerId="ADAL" clId="{D7649709-4001-4014-870C-588BAB772103}" dt="2020-03-26T14:15:32.241" v="64" actId="11529"/>
          <ac:cxnSpMkLst>
            <pc:docMk/>
            <pc:sldMk cId="2463934119" sldId="258"/>
            <ac:cxnSpMk id="8" creationId="{FEAD4494-2FDC-40EF-8B6F-3712582D5C81}"/>
          </ac:cxnSpMkLst>
        </pc:cxnChg>
        <pc:cxnChg chg="add mod">
          <ac:chgData name="Susan Huijben - Pijlman" userId="d8bb2662-4969-49a8-b5e4-1f0b7bd12100" providerId="ADAL" clId="{D7649709-4001-4014-870C-588BAB772103}" dt="2020-03-26T14:15:46.430" v="65" actId="11529"/>
          <ac:cxnSpMkLst>
            <pc:docMk/>
            <pc:sldMk cId="2463934119" sldId="258"/>
            <ac:cxnSpMk id="10" creationId="{5CE1A3B6-4585-4E88-AF53-590E1D1E0E67}"/>
          </ac:cxnSpMkLst>
        </pc:cxnChg>
        <pc:cxnChg chg="add mod">
          <ac:chgData name="Susan Huijben - Pijlman" userId="d8bb2662-4969-49a8-b5e4-1f0b7bd12100" providerId="ADAL" clId="{D7649709-4001-4014-870C-588BAB772103}" dt="2020-03-26T14:15:53.515" v="66" actId="11529"/>
          <ac:cxnSpMkLst>
            <pc:docMk/>
            <pc:sldMk cId="2463934119" sldId="258"/>
            <ac:cxnSpMk id="12" creationId="{F8B47EA9-E14C-4C1C-A824-15B67320EF14}"/>
          </ac:cxnSpMkLst>
        </pc:cxnChg>
      </pc:sldChg>
      <pc:sldChg chg="addSp delSp modSp add">
        <pc:chgData name="Susan Huijben - Pijlman" userId="d8bb2662-4969-49a8-b5e4-1f0b7bd12100" providerId="ADAL" clId="{D7649709-4001-4014-870C-588BAB772103}" dt="2020-03-26T15:07:54.077" v="1506" actId="478"/>
        <pc:sldMkLst>
          <pc:docMk/>
          <pc:sldMk cId="2767259922" sldId="260"/>
        </pc:sldMkLst>
        <pc:spChg chg="mod">
          <ac:chgData name="Susan Huijben - Pijlman" userId="d8bb2662-4969-49a8-b5e4-1f0b7bd12100" providerId="ADAL" clId="{D7649709-4001-4014-870C-588BAB772103}" dt="2020-03-25T19:02:01.012" v="40" actId="20577"/>
          <ac:spMkLst>
            <pc:docMk/>
            <pc:sldMk cId="2767259922" sldId="260"/>
            <ac:spMk id="2" creationId="{024AE0C9-A0EB-4FA7-BBC2-FB98634B4359}"/>
          </ac:spMkLst>
        </pc:spChg>
        <pc:spChg chg="mod">
          <ac:chgData name="Susan Huijben - Pijlman" userId="d8bb2662-4969-49a8-b5e4-1f0b7bd12100" providerId="ADAL" clId="{D7649709-4001-4014-870C-588BAB772103}" dt="2020-03-26T15:07:06.320" v="1495" actId="20577"/>
          <ac:spMkLst>
            <pc:docMk/>
            <pc:sldMk cId="2767259922" sldId="260"/>
            <ac:spMk id="3" creationId="{9FDEC725-75C0-4A0E-BF10-D5E12B1FFB9F}"/>
          </ac:spMkLst>
        </pc:spChg>
        <pc:picChg chg="add del mod">
          <ac:chgData name="Susan Huijben - Pijlman" userId="d8bb2662-4969-49a8-b5e4-1f0b7bd12100" providerId="ADAL" clId="{D7649709-4001-4014-870C-588BAB772103}" dt="2020-03-26T15:07:54.077" v="1506" actId="478"/>
          <ac:picMkLst>
            <pc:docMk/>
            <pc:sldMk cId="2767259922" sldId="260"/>
            <ac:picMk id="4" creationId="{DEE7E1B0-E94E-4402-93E8-63E1E3F2DBA3}"/>
          </ac:picMkLst>
        </pc:picChg>
      </pc:sldChg>
      <pc:sldChg chg="addSp modSp add">
        <pc:chgData name="Susan Huijben - Pijlman" userId="d8bb2662-4969-49a8-b5e4-1f0b7bd12100" providerId="ADAL" clId="{D7649709-4001-4014-870C-588BAB772103}" dt="2020-03-26T15:17:09.530" v="2146" actId="1076"/>
        <pc:sldMkLst>
          <pc:docMk/>
          <pc:sldMk cId="3046655384" sldId="261"/>
        </pc:sldMkLst>
        <pc:spChg chg="mod">
          <ac:chgData name="Susan Huijben - Pijlman" userId="d8bb2662-4969-49a8-b5e4-1f0b7bd12100" providerId="ADAL" clId="{D7649709-4001-4014-870C-588BAB772103}" dt="2020-03-26T15:10:54.045" v="1927" actId="20577"/>
          <ac:spMkLst>
            <pc:docMk/>
            <pc:sldMk cId="3046655384" sldId="261"/>
            <ac:spMk id="2" creationId="{480DC34A-7AE7-4DC5-98BF-228250B54AE7}"/>
          </ac:spMkLst>
        </pc:spChg>
        <pc:spChg chg="mod">
          <ac:chgData name="Susan Huijben - Pijlman" userId="d8bb2662-4969-49a8-b5e4-1f0b7bd12100" providerId="ADAL" clId="{D7649709-4001-4014-870C-588BAB772103}" dt="2020-03-26T15:13:39.821" v="2144" actId="20577"/>
          <ac:spMkLst>
            <pc:docMk/>
            <pc:sldMk cId="3046655384" sldId="261"/>
            <ac:spMk id="3" creationId="{23778735-4123-48A3-B485-63E6C641C96E}"/>
          </ac:spMkLst>
        </pc:spChg>
        <pc:picChg chg="add mod">
          <ac:chgData name="Susan Huijben - Pijlman" userId="d8bb2662-4969-49a8-b5e4-1f0b7bd12100" providerId="ADAL" clId="{D7649709-4001-4014-870C-588BAB772103}" dt="2020-03-26T15:17:09.530" v="2146" actId="1076"/>
          <ac:picMkLst>
            <pc:docMk/>
            <pc:sldMk cId="3046655384" sldId="261"/>
            <ac:picMk id="4" creationId="{82C29A50-8D16-4CD4-8D76-A8AD97FB3A0E}"/>
          </ac:picMkLst>
        </pc:picChg>
      </pc:sldChg>
      <pc:sldChg chg="addSp modSp add">
        <pc:chgData name="Susan Huijben - Pijlman" userId="d8bb2662-4969-49a8-b5e4-1f0b7bd12100" providerId="ADAL" clId="{D7649709-4001-4014-870C-588BAB772103}" dt="2020-03-26T15:19:02.955" v="2297" actId="14100"/>
        <pc:sldMkLst>
          <pc:docMk/>
          <pc:sldMk cId="3515098250" sldId="262"/>
        </pc:sldMkLst>
        <pc:spChg chg="mod">
          <ac:chgData name="Susan Huijben - Pijlman" userId="d8bb2662-4969-49a8-b5e4-1f0b7bd12100" providerId="ADAL" clId="{D7649709-4001-4014-870C-588BAB772103}" dt="2020-03-25T19:03:15.344" v="61" actId="20577"/>
          <ac:spMkLst>
            <pc:docMk/>
            <pc:sldMk cId="3515098250" sldId="262"/>
            <ac:spMk id="2" creationId="{F075C044-1344-4EE3-A634-75D2F51E6F1A}"/>
          </ac:spMkLst>
        </pc:spChg>
        <pc:spChg chg="mod">
          <ac:chgData name="Susan Huijben - Pijlman" userId="d8bb2662-4969-49a8-b5e4-1f0b7bd12100" providerId="ADAL" clId="{D7649709-4001-4014-870C-588BAB772103}" dt="2020-03-26T15:18:23.887" v="2294" actId="20577"/>
          <ac:spMkLst>
            <pc:docMk/>
            <pc:sldMk cId="3515098250" sldId="262"/>
            <ac:spMk id="3" creationId="{CFBB8A3F-594F-4767-BD02-6E3E0ADE4DB6}"/>
          </ac:spMkLst>
        </pc:spChg>
        <pc:picChg chg="add mod">
          <ac:chgData name="Susan Huijben - Pijlman" userId="d8bb2662-4969-49a8-b5e4-1f0b7bd12100" providerId="ADAL" clId="{D7649709-4001-4014-870C-588BAB772103}" dt="2020-03-26T15:19:02.955" v="2297" actId="14100"/>
          <ac:picMkLst>
            <pc:docMk/>
            <pc:sldMk cId="3515098250" sldId="262"/>
            <ac:picMk id="4" creationId="{24098BDF-47AD-441A-BE55-71EDB1ED861F}"/>
          </ac:picMkLst>
        </pc:picChg>
      </pc:sldChg>
      <pc:sldChg chg="addSp modSp add">
        <pc:chgData name="Susan Huijben - Pijlman" userId="d8bb2662-4969-49a8-b5e4-1f0b7bd12100" providerId="ADAL" clId="{D7649709-4001-4014-870C-588BAB772103}" dt="2020-03-27T10:03:35.784" v="2363" actId="20577"/>
        <pc:sldMkLst>
          <pc:docMk/>
          <pc:sldMk cId="37574068" sldId="263"/>
        </pc:sldMkLst>
        <pc:spChg chg="mod">
          <ac:chgData name="Susan Huijben - Pijlman" userId="d8bb2662-4969-49a8-b5e4-1f0b7bd12100" providerId="ADAL" clId="{D7649709-4001-4014-870C-588BAB772103}" dt="2020-03-26T14:33:23.269" v="165" actId="122"/>
          <ac:spMkLst>
            <pc:docMk/>
            <pc:sldMk cId="37574068" sldId="263"/>
            <ac:spMk id="2" creationId="{2D60C7AA-DC99-467A-BC2B-3D546ED7391F}"/>
          </ac:spMkLst>
        </pc:spChg>
        <pc:spChg chg="mod">
          <ac:chgData name="Susan Huijben - Pijlman" userId="d8bb2662-4969-49a8-b5e4-1f0b7bd12100" providerId="ADAL" clId="{D7649709-4001-4014-870C-588BAB772103}" dt="2020-03-27T10:03:35.784" v="2363" actId="20577"/>
          <ac:spMkLst>
            <pc:docMk/>
            <pc:sldMk cId="37574068" sldId="263"/>
            <ac:spMk id="3" creationId="{1E1D8494-0C51-4D05-8AC7-58036E0C7476}"/>
          </ac:spMkLst>
        </pc:spChg>
        <pc:picChg chg="add mod ord">
          <ac:chgData name="Susan Huijben - Pijlman" userId="d8bb2662-4969-49a8-b5e4-1f0b7bd12100" providerId="ADAL" clId="{D7649709-4001-4014-870C-588BAB772103}" dt="2020-03-26T14:40:15.220" v="776" actId="167"/>
          <ac:picMkLst>
            <pc:docMk/>
            <pc:sldMk cId="37574068" sldId="263"/>
            <ac:picMk id="4" creationId="{C9795430-7062-4424-8619-B521610502E7}"/>
          </ac:picMkLst>
        </pc:picChg>
      </pc:sldChg>
      <pc:sldChg chg="addSp modSp add ord">
        <pc:chgData name="Susan Huijben - Pijlman" userId="d8bb2662-4969-49a8-b5e4-1f0b7bd12100" providerId="ADAL" clId="{D7649709-4001-4014-870C-588BAB772103}" dt="2020-03-26T15:02:20.124" v="1375"/>
        <pc:sldMkLst>
          <pc:docMk/>
          <pc:sldMk cId="1217753561" sldId="264"/>
        </pc:sldMkLst>
        <pc:spChg chg="mod">
          <ac:chgData name="Susan Huijben - Pijlman" userId="d8bb2662-4969-49a8-b5e4-1f0b7bd12100" providerId="ADAL" clId="{D7649709-4001-4014-870C-588BAB772103}" dt="2020-03-26T14:39:17.614" v="772" actId="20577"/>
          <ac:spMkLst>
            <pc:docMk/>
            <pc:sldMk cId="1217753561" sldId="264"/>
            <ac:spMk id="2" creationId="{00C9CF40-BAF8-4285-A61D-3D90497E72AB}"/>
          </ac:spMkLst>
        </pc:spChg>
        <pc:spChg chg="mod">
          <ac:chgData name="Susan Huijben - Pijlman" userId="d8bb2662-4969-49a8-b5e4-1f0b7bd12100" providerId="ADAL" clId="{D7649709-4001-4014-870C-588BAB772103}" dt="2020-03-26T14:59:51.298" v="1371" actId="27636"/>
          <ac:spMkLst>
            <pc:docMk/>
            <pc:sldMk cId="1217753561" sldId="264"/>
            <ac:spMk id="3" creationId="{5121EA8D-C8E9-43F3-9C55-5A830F53B589}"/>
          </ac:spMkLst>
        </pc:spChg>
        <pc:picChg chg="add mod">
          <ac:chgData name="Susan Huijben - Pijlman" userId="d8bb2662-4969-49a8-b5e4-1f0b7bd12100" providerId="ADAL" clId="{D7649709-4001-4014-870C-588BAB772103}" dt="2020-03-26T15:01:53.659" v="1374" actId="14100"/>
          <ac:picMkLst>
            <pc:docMk/>
            <pc:sldMk cId="1217753561" sldId="264"/>
            <ac:picMk id="4" creationId="{B8AD9E3E-D20B-4A95-8252-4372E95AB626}"/>
          </ac:picMkLst>
        </pc:picChg>
      </pc:sldChg>
      <pc:sldChg chg="modSp add">
        <pc:chgData name="Susan Huijben - Pijlman" userId="d8bb2662-4969-49a8-b5e4-1f0b7bd12100" providerId="ADAL" clId="{D7649709-4001-4014-870C-588BAB772103}" dt="2020-03-26T15:11:40.910" v="2060" actId="20577"/>
        <pc:sldMkLst>
          <pc:docMk/>
          <pc:sldMk cId="3676763703" sldId="265"/>
        </pc:sldMkLst>
        <pc:spChg chg="mod">
          <ac:chgData name="Susan Huijben - Pijlman" userId="d8bb2662-4969-49a8-b5e4-1f0b7bd12100" providerId="ADAL" clId="{D7649709-4001-4014-870C-588BAB772103}" dt="2020-03-26T15:08:23.130" v="1552" actId="20577"/>
          <ac:spMkLst>
            <pc:docMk/>
            <pc:sldMk cId="3676763703" sldId="265"/>
            <ac:spMk id="2" creationId="{83A14799-0D19-48C0-BE2F-0603005AC850}"/>
          </ac:spMkLst>
        </pc:spChg>
        <pc:spChg chg="mod">
          <ac:chgData name="Susan Huijben - Pijlman" userId="d8bb2662-4969-49a8-b5e4-1f0b7bd12100" providerId="ADAL" clId="{D7649709-4001-4014-870C-588BAB772103}" dt="2020-03-26T15:11:40.910" v="2060" actId="20577"/>
          <ac:spMkLst>
            <pc:docMk/>
            <pc:sldMk cId="3676763703" sldId="265"/>
            <ac:spMk id="3" creationId="{45FF6C51-6BD3-45FC-95C6-E24E429269C9}"/>
          </ac:spMkLst>
        </pc:spChg>
      </pc:sldChg>
      <pc:sldChg chg="addSp delSp modSp add">
        <pc:chgData name="Susan Huijben - Pijlman" userId="d8bb2662-4969-49a8-b5e4-1f0b7bd12100" providerId="ADAL" clId="{D7649709-4001-4014-870C-588BAB772103}" dt="2020-03-26T15:20:26.532" v="2346" actId="14100"/>
        <pc:sldMkLst>
          <pc:docMk/>
          <pc:sldMk cId="1337217159" sldId="266"/>
        </pc:sldMkLst>
        <pc:spChg chg="mod">
          <ac:chgData name="Susan Huijben - Pijlman" userId="d8bb2662-4969-49a8-b5e4-1f0b7bd12100" providerId="ADAL" clId="{D7649709-4001-4014-870C-588BAB772103}" dt="2020-03-26T15:19:27.972" v="2342" actId="20577"/>
          <ac:spMkLst>
            <pc:docMk/>
            <pc:sldMk cId="1337217159" sldId="266"/>
            <ac:spMk id="2" creationId="{7E8A7D7B-E6BF-45EF-9E24-108ADB7F14BA}"/>
          </ac:spMkLst>
        </pc:spChg>
        <pc:spChg chg="del">
          <ac:chgData name="Susan Huijben - Pijlman" userId="d8bb2662-4969-49a8-b5e4-1f0b7bd12100" providerId="ADAL" clId="{D7649709-4001-4014-870C-588BAB772103}" dt="2020-03-26T15:20:20.121" v="2343"/>
          <ac:spMkLst>
            <pc:docMk/>
            <pc:sldMk cId="1337217159" sldId="266"/>
            <ac:spMk id="3" creationId="{D7D6B08D-B51B-4492-AA32-E1F21E6C3BB4}"/>
          </ac:spMkLst>
        </pc:spChg>
        <pc:picChg chg="add mod">
          <ac:chgData name="Susan Huijben - Pijlman" userId="d8bb2662-4969-49a8-b5e4-1f0b7bd12100" providerId="ADAL" clId="{D7649709-4001-4014-870C-588BAB772103}" dt="2020-03-26T15:20:26.532" v="2346" actId="14100"/>
          <ac:picMkLst>
            <pc:docMk/>
            <pc:sldMk cId="1337217159" sldId="266"/>
            <ac:picMk id="4" creationId="{64F9FC2B-9051-43A7-B2B7-D9231E22E63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BFA8A47-70A5-47BD-8027-DD1FC27426EA}" type="datetimeFigureOut">
              <a:rPr lang="nl-NL" smtClean="0"/>
              <a:t>27-3-2020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407850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BFA8A47-70A5-47BD-8027-DD1FC27426EA}" type="datetimeFigureOut">
              <a:rPr lang="nl-NL" smtClean="0"/>
              <a:t>27-3-2020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115560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BFA8A47-70A5-47BD-8027-DD1FC27426EA}" type="datetimeFigureOut">
              <a:rPr lang="nl-NL" smtClean="0"/>
              <a:t>27-3-2020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B7192C-19B4-4AD1-B2DE-173FDEA5096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44704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BFA8A47-70A5-47BD-8027-DD1FC27426EA}" type="datetimeFigureOut">
              <a:rPr lang="nl-NL" smtClean="0"/>
              <a:t>27-3-2020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3672597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BFA8A47-70A5-47BD-8027-DD1FC27426EA}" type="datetimeFigureOut">
              <a:rPr lang="nl-NL" smtClean="0"/>
              <a:t>27-3-2020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B7192C-19B4-4AD1-B2DE-173FDEA5096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346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BFA8A47-70A5-47BD-8027-DD1FC27426EA}" type="datetimeFigureOut">
              <a:rPr lang="nl-NL" smtClean="0"/>
              <a:t>27-3-2020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3250378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FA8A47-70A5-47BD-8027-DD1FC27426EA}" type="datetimeFigureOut">
              <a:rPr lang="nl-NL" smtClean="0"/>
              <a:t>27-3-2020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1271371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FA8A47-70A5-47BD-8027-DD1FC27426EA}" type="datetimeFigureOut">
              <a:rPr lang="nl-NL" smtClean="0"/>
              <a:t>27-3-2020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186848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BFA8A47-70A5-47BD-8027-DD1FC27426EA}" type="datetimeFigureOut">
              <a:rPr lang="nl-NL" smtClean="0"/>
              <a:t>27-3-2020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134258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BFA8A47-70A5-47BD-8027-DD1FC27426EA}" type="datetimeFigureOut">
              <a:rPr lang="nl-NL" smtClean="0"/>
              <a:t>27-3-2020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215814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BFA8A47-70A5-47BD-8027-DD1FC27426EA}" type="datetimeFigureOut">
              <a:rPr lang="nl-NL" smtClean="0"/>
              <a:t>27-3-2020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225574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BFA8A47-70A5-47BD-8027-DD1FC27426EA}" type="datetimeFigureOut">
              <a:rPr lang="nl-NL" smtClean="0"/>
              <a:t>27-3-2020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973971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BFA8A47-70A5-47BD-8027-DD1FC27426EA}" type="datetimeFigureOut">
              <a:rPr lang="nl-NL" smtClean="0"/>
              <a:t>27-3-2020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355999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A8A47-70A5-47BD-8027-DD1FC27426EA}" type="datetimeFigureOut">
              <a:rPr lang="nl-NL" smtClean="0"/>
              <a:t>27-3-2020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15507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BFA8A47-70A5-47BD-8027-DD1FC27426EA}" type="datetimeFigureOut">
              <a:rPr lang="nl-NL" smtClean="0"/>
              <a:t>27-3-2020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201056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BFA8A47-70A5-47BD-8027-DD1FC27426EA}" type="datetimeFigureOut">
              <a:rPr lang="nl-NL" smtClean="0"/>
              <a:t>27-3-2020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8B7192C-19B4-4AD1-B2DE-173FDEA50960}" type="slidenum">
              <a:rPr lang="nl-NL" smtClean="0"/>
              <a:t>‹nr.›</a:t>
            </a:fld>
            <a:endParaRPr lang="nl-NL"/>
          </a:p>
        </p:txBody>
      </p:sp>
    </p:spTree>
    <p:extLst>
      <p:ext uri="{BB962C8B-B14F-4D97-AF65-F5344CB8AC3E}">
        <p14:creationId xmlns:p14="http://schemas.microsoft.com/office/powerpoint/2010/main" val="627918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FA8A47-70A5-47BD-8027-DD1FC27426EA}" type="datetimeFigureOut">
              <a:rPr lang="nl-NL" smtClean="0"/>
              <a:t>27-3-2020</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8B7192C-19B4-4AD1-B2DE-173FDEA50960}" type="slidenum">
              <a:rPr lang="nl-NL" smtClean="0"/>
              <a:t>‹nr.›</a:t>
            </a:fld>
            <a:endParaRPr lang="nl-NL"/>
          </a:p>
        </p:txBody>
      </p:sp>
    </p:spTree>
    <p:extLst>
      <p:ext uri="{BB962C8B-B14F-4D97-AF65-F5344CB8AC3E}">
        <p14:creationId xmlns:p14="http://schemas.microsoft.com/office/powerpoint/2010/main" val="3114438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rv4all.n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089A53-4BAA-488A-A6E5-7433E14C1F1A}"/>
              </a:ext>
            </a:extLst>
          </p:cNvPr>
          <p:cNvSpPr>
            <a:spLocks noGrp="1"/>
          </p:cNvSpPr>
          <p:nvPr>
            <p:ph type="ctrTitle"/>
          </p:nvPr>
        </p:nvSpPr>
        <p:spPr/>
        <p:txBody>
          <a:bodyPr/>
          <a:lstStyle/>
          <a:p>
            <a:r>
              <a:rPr lang="nl-NL" dirty="0"/>
              <a:t>Melkproductieregistratie</a:t>
            </a:r>
            <a:br>
              <a:rPr lang="nl-NL" dirty="0"/>
            </a:br>
            <a:r>
              <a:rPr lang="nl-NL" dirty="0"/>
              <a:t>MPR</a:t>
            </a:r>
          </a:p>
        </p:txBody>
      </p:sp>
      <p:sp>
        <p:nvSpPr>
          <p:cNvPr id="3" name="Ondertitel 2">
            <a:extLst>
              <a:ext uri="{FF2B5EF4-FFF2-40B4-BE49-F238E27FC236}">
                <a16:creationId xmlns:a16="http://schemas.microsoft.com/office/drawing/2014/main" id="{605FF5B2-68EC-49CF-8ABB-46D37722F5C4}"/>
              </a:ext>
            </a:extLst>
          </p:cNvPr>
          <p:cNvSpPr>
            <a:spLocks noGrp="1"/>
          </p:cNvSpPr>
          <p:nvPr>
            <p:ph type="subTitle" idx="1"/>
          </p:nvPr>
        </p:nvSpPr>
        <p:spPr/>
        <p:txBody>
          <a:bodyPr/>
          <a:lstStyle/>
          <a:p>
            <a:r>
              <a:rPr lang="nl-NL" dirty="0"/>
              <a:t>Les 1 27 maart</a:t>
            </a:r>
          </a:p>
          <a:p>
            <a:r>
              <a:rPr lang="nl-NL" dirty="0"/>
              <a:t>Zelfstudie</a:t>
            </a:r>
          </a:p>
        </p:txBody>
      </p:sp>
      <p:pic>
        <p:nvPicPr>
          <p:cNvPr id="4" name="Afbeelding 3">
            <a:extLst>
              <a:ext uri="{FF2B5EF4-FFF2-40B4-BE49-F238E27FC236}">
                <a16:creationId xmlns:a16="http://schemas.microsoft.com/office/drawing/2014/main" id="{1E418C34-32F5-4A47-A180-08FD2F37DDE2}"/>
              </a:ext>
            </a:extLst>
          </p:cNvPr>
          <p:cNvPicPr>
            <a:picLocks noChangeAspect="1"/>
          </p:cNvPicPr>
          <p:nvPr/>
        </p:nvPicPr>
        <p:blipFill>
          <a:blip r:embed="rId2"/>
          <a:stretch>
            <a:fillRect/>
          </a:stretch>
        </p:blipFill>
        <p:spPr>
          <a:xfrm>
            <a:off x="2320342" y="3358370"/>
            <a:ext cx="3775658" cy="2511252"/>
          </a:xfrm>
          <a:prstGeom prst="rect">
            <a:avLst/>
          </a:prstGeom>
        </p:spPr>
      </p:pic>
    </p:spTree>
    <p:extLst>
      <p:ext uri="{BB962C8B-B14F-4D97-AF65-F5344CB8AC3E}">
        <p14:creationId xmlns:p14="http://schemas.microsoft.com/office/powerpoint/2010/main" val="309948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5C044-1344-4EE3-A634-75D2F51E6F1A}"/>
              </a:ext>
            </a:extLst>
          </p:cNvPr>
          <p:cNvSpPr>
            <a:spLocks noGrp="1"/>
          </p:cNvSpPr>
          <p:nvPr>
            <p:ph type="title"/>
          </p:nvPr>
        </p:nvSpPr>
        <p:spPr/>
        <p:txBody>
          <a:bodyPr/>
          <a:lstStyle/>
          <a:p>
            <a:pPr algn="ctr"/>
            <a:r>
              <a:rPr lang="nl-NL"/>
              <a:t>Evaluatie</a:t>
            </a:r>
          </a:p>
        </p:txBody>
      </p:sp>
      <p:sp>
        <p:nvSpPr>
          <p:cNvPr id="3" name="Tijdelijke aanduiding voor inhoud 2">
            <a:extLst>
              <a:ext uri="{FF2B5EF4-FFF2-40B4-BE49-F238E27FC236}">
                <a16:creationId xmlns:a16="http://schemas.microsoft.com/office/drawing/2014/main" id="{CFBB8A3F-594F-4767-BD02-6E3E0ADE4DB6}"/>
              </a:ext>
            </a:extLst>
          </p:cNvPr>
          <p:cNvSpPr>
            <a:spLocks noGrp="1"/>
          </p:cNvSpPr>
          <p:nvPr>
            <p:ph idx="1"/>
          </p:nvPr>
        </p:nvSpPr>
        <p:spPr/>
        <p:txBody>
          <a:bodyPr/>
          <a:lstStyle/>
          <a:p>
            <a:r>
              <a:rPr lang="nl-NL" dirty="0"/>
              <a:t>Zijn er vragen?</a:t>
            </a:r>
          </a:p>
          <a:p>
            <a:r>
              <a:rPr lang="nl-NL" dirty="0"/>
              <a:t>Heb je iets gemist?</a:t>
            </a:r>
          </a:p>
          <a:p>
            <a:r>
              <a:rPr lang="nl-NL" dirty="0"/>
              <a:t>Wat ging er goed aan deze les?</a:t>
            </a:r>
          </a:p>
          <a:p>
            <a:r>
              <a:rPr lang="nl-NL" dirty="0"/>
              <a:t>Wat zou er nog beter kunnen?</a:t>
            </a:r>
          </a:p>
          <a:p>
            <a:endParaRPr lang="nl-NL" dirty="0"/>
          </a:p>
          <a:p>
            <a:endParaRPr lang="nl-NL" dirty="0"/>
          </a:p>
          <a:p>
            <a:r>
              <a:rPr lang="nl-NL" dirty="0"/>
              <a:t>Graag in de Chat de antwoorden typen</a:t>
            </a:r>
          </a:p>
        </p:txBody>
      </p:sp>
      <p:pic>
        <p:nvPicPr>
          <p:cNvPr id="4" name="Afbeelding 3">
            <a:extLst>
              <a:ext uri="{FF2B5EF4-FFF2-40B4-BE49-F238E27FC236}">
                <a16:creationId xmlns:a16="http://schemas.microsoft.com/office/drawing/2014/main" id="{24098BDF-47AD-441A-BE55-71EDB1ED861F}"/>
              </a:ext>
            </a:extLst>
          </p:cNvPr>
          <p:cNvPicPr>
            <a:picLocks noChangeAspect="1"/>
          </p:cNvPicPr>
          <p:nvPr/>
        </p:nvPicPr>
        <p:blipFill>
          <a:blip r:embed="rId2"/>
          <a:stretch>
            <a:fillRect/>
          </a:stretch>
        </p:blipFill>
        <p:spPr>
          <a:xfrm>
            <a:off x="6485697" y="3140766"/>
            <a:ext cx="3518958" cy="2500312"/>
          </a:xfrm>
          <a:prstGeom prst="rect">
            <a:avLst/>
          </a:prstGeom>
        </p:spPr>
      </p:pic>
    </p:spTree>
    <p:extLst>
      <p:ext uri="{BB962C8B-B14F-4D97-AF65-F5344CB8AC3E}">
        <p14:creationId xmlns:p14="http://schemas.microsoft.com/office/powerpoint/2010/main" val="351509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A7D7B-E6BF-45EF-9E24-108ADB7F14BA}"/>
              </a:ext>
            </a:extLst>
          </p:cNvPr>
          <p:cNvSpPr>
            <a:spLocks noGrp="1"/>
          </p:cNvSpPr>
          <p:nvPr>
            <p:ph type="title"/>
          </p:nvPr>
        </p:nvSpPr>
        <p:spPr/>
        <p:txBody>
          <a:bodyPr/>
          <a:lstStyle/>
          <a:p>
            <a:pPr algn="ctr"/>
            <a:r>
              <a:rPr lang="nl-NL" dirty="0"/>
              <a:t>Tot volgende week</a:t>
            </a:r>
            <a:br>
              <a:rPr lang="nl-NL" dirty="0"/>
            </a:br>
            <a:r>
              <a:rPr lang="nl-NL" dirty="0"/>
              <a:t>vrijdag 3 april</a:t>
            </a:r>
          </a:p>
        </p:txBody>
      </p:sp>
      <p:pic>
        <p:nvPicPr>
          <p:cNvPr id="4" name="Tijdelijke aanduiding voor inhoud 3">
            <a:extLst>
              <a:ext uri="{FF2B5EF4-FFF2-40B4-BE49-F238E27FC236}">
                <a16:creationId xmlns:a16="http://schemas.microsoft.com/office/drawing/2014/main" id="{64F9FC2B-9051-43A7-B2B7-D9231E22E630}"/>
              </a:ext>
            </a:extLst>
          </p:cNvPr>
          <p:cNvPicPr>
            <a:picLocks noGrp="1" noChangeAspect="1"/>
          </p:cNvPicPr>
          <p:nvPr>
            <p:ph idx="1"/>
          </p:nvPr>
        </p:nvPicPr>
        <p:blipFill>
          <a:blip r:embed="rId2"/>
          <a:stretch>
            <a:fillRect/>
          </a:stretch>
        </p:blipFill>
        <p:spPr>
          <a:xfrm>
            <a:off x="2439470" y="2319332"/>
            <a:ext cx="5949156" cy="3128105"/>
          </a:xfrm>
          <a:prstGeom prst="rect">
            <a:avLst/>
          </a:prstGeom>
        </p:spPr>
      </p:pic>
    </p:spTree>
    <p:extLst>
      <p:ext uri="{BB962C8B-B14F-4D97-AF65-F5344CB8AC3E}">
        <p14:creationId xmlns:p14="http://schemas.microsoft.com/office/powerpoint/2010/main" val="133721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8C73D-65A2-44C8-BA29-C6BE85E0D78F}"/>
              </a:ext>
            </a:extLst>
          </p:cNvPr>
          <p:cNvSpPr>
            <a:spLocks noGrp="1"/>
          </p:cNvSpPr>
          <p:nvPr>
            <p:ph type="title"/>
          </p:nvPr>
        </p:nvSpPr>
        <p:spPr/>
        <p:txBody>
          <a:bodyPr/>
          <a:lstStyle/>
          <a:p>
            <a:pPr algn="ctr"/>
            <a:r>
              <a:rPr lang="nl-NL" dirty="0"/>
              <a:t>Videoles</a:t>
            </a:r>
            <a:br>
              <a:rPr lang="nl-NL" dirty="0"/>
            </a:br>
            <a:r>
              <a:rPr lang="nl-NL" dirty="0"/>
              <a:t>regels</a:t>
            </a:r>
          </a:p>
        </p:txBody>
      </p:sp>
      <p:sp>
        <p:nvSpPr>
          <p:cNvPr id="3" name="Tijdelijke aanduiding voor inhoud 2">
            <a:extLst>
              <a:ext uri="{FF2B5EF4-FFF2-40B4-BE49-F238E27FC236}">
                <a16:creationId xmlns:a16="http://schemas.microsoft.com/office/drawing/2014/main" id="{25DE4C45-E7FA-4CF5-9D2E-383B32CFF218}"/>
              </a:ext>
            </a:extLst>
          </p:cNvPr>
          <p:cNvSpPr>
            <a:spLocks noGrp="1"/>
          </p:cNvSpPr>
          <p:nvPr>
            <p:ph idx="1"/>
          </p:nvPr>
        </p:nvSpPr>
        <p:spPr/>
        <p:txBody>
          <a:bodyPr/>
          <a:lstStyle/>
          <a:p>
            <a:r>
              <a:rPr lang="nl-NL" dirty="0"/>
              <a:t>We praten niet door elkaar.</a:t>
            </a:r>
          </a:p>
          <a:p>
            <a:r>
              <a:rPr lang="nl-NL" dirty="0"/>
              <a:t>Wanneer je niet praat zet je de microfoon uit (balk in beeld)</a:t>
            </a:r>
          </a:p>
          <a:p>
            <a:r>
              <a:rPr lang="nl-NL" dirty="0"/>
              <a:t>In de Chat kun je ook vragen typen</a:t>
            </a:r>
          </a:p>
          <a:p>
            <a:r>
              <a:rPr lang="nl-NL" dirty="0"/>
              <a:t>We gaan het uitproberen!!!</a:t>
            </a:r>
          </a:p>
          <a:p>
            <a:endParaRPr lang="nl-NL" dirty="0"/>
          </a:p>
          <a:p>
            <a:endParaRPr lang="nl-NL" dirty="0"/>
          </a:p>
        </p:txBody>
      </p:sp>
      <p:pic>
        <p:nvPicPr>
          <p:cNvPr id="4" name="Afbeelding 3">
            <a:extLst>
              <a:ext uri="{FF2B5EF4-FFF2-40B4-BE49-F238E27FC236}">
                <a16:creationId xmlns:a16="http://schemas.microsoft.com/office/drawing/2014/main" id="{84201EA9-836F-48B9-A173-E8F745B41B9B}"/>
              </a:ext>
            </a:extLst>
          </p:cNvPr>
          <p:cNvPicPr>
            <a:picLocks noChangeAspect="1"/>
          </p:cNvPicPr>
          <p:nvPr/>
        </p:nvPicPr>
        <p:blipFill>
          <a:blip r:embed="rId2"/>
          <a:stretch>
            <a:fillRect/>
          </a:stretch>
        </p:blipFill>
        <p:spPr>
          <a:xfrm>
            <a:off x="4975668" y="4100975"/>
            <a:ext cx="2790825" cy="1638300"/>
          </a:xfrm>
          <a:prstGeom prst="rect">
            <a:avLst/>
          </a:prstGeom>
        </p:spPr>
      </p:pic>
    </p:spTree>
    <p:extLst>
      <p:ext uri="{BB962C8B-B14F-4D97-AF65-F5344CB8AC3E}">
        <p14:creationId xmlns:p14="http://schemas.microsoft.com/office/powerpoint/2010/main" val="178522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A33AEF4-25B4-4721-8C27-FBFFBCD9F8E9}"/>
              </a:ext>
            </a:extLst>
          </p:cNvPr>
          <p:cNvPicPr>
            <a:picLocks noChangeAspect="1"/>
          </p:cNvPicPr>
          <p:nvPr/>
        </p:nvPicPr>
        <p:blipFill>
          <a:blip r:embed="rId2"/>
          <a:stretch>
            <a:fillRect/>
          </a:stretch>
        </p:blipFill>
        <p:spPr>
          <a:xfrm>
            <a:off x="8958469" y="3404008"/>
            <a:ext cx="3035035" cy="3257363"/>
          </a:xfrm>
          <a:prstGeom prst="rect">
            <a:avLst/>
          </a:prstGeom>
        </p:spPr>
      </p:pic>
      <p:sp>
        <p:nvSpPr>
          <p:cNvPr id="2" name="Titel 1">
            <a:extLst>
              <a:ext uri="{FF2B5EF4-FFF2-40B4-BE49-F238E27FC236}">
                <a16:creationId xmlns:a16="http://schemas.microsoft.com/office/drawing/2014/main" id="{550BC561-6993-42FE-89C3-21497EAD797C}"/>
              </a:ext>
            </a:extLst>
          </p:cNvPr>
          <p:cNvSpPr>
            <a:spLocks noGrp="1"/>
          </p:cNvSpPr>
          <p:nvPr>
            <p:ph type="title"/>
          </p:nvPr>
        </p:nvSpPr>
        <p:spPr/>
        <p:txBody>
          <a:bodyPr/>
          <a:lstStyle/>
          <a:p>
            <a:pPr algn="ctr"/>
            <a:r>
              <a:rPr lang="nl-NL" dirty="0"/>
              <a:t>Wat gaan we gebruiken bij </a:t>
            </a:r>
            <a:br>
              <a:rPr lang="nl-NL" dirty="0"/>
            </a:br>
            <a:r>
              <a:rPr lang="nl-NL" dirty="0"/>
              <a:t>MPR</a:t>
            </a:r>
          </a:p>
        </p:txBody>
      </p:sp>
      <p:sp>
        <p:nvSpPr>
          <p:cNvPr id="3" name="Tijdelijke aanduiding voor inhoud 2">
            <a:extLst>
              <a:ext uri="{FF2B5EF4-FFF2-40B4-BE49-F238E27FC236}">
                <a16:creationId xmlns:a16="http://schemas.microsoft.com/office/drawing/2014/main" id="{0DBEDBE6-0B1A-4128-AF96-AB979F832FF6}"/>
              </a:ext>
            </a:extLst>
          </p:cNvPr>
          <p:cNvSpPr>
            <a:spLocks noGrp="1"/>
          </p:cNvSpPr>
          <p:nvPr>
            <p:ph idx="1"/>
          </p:nvPr>
        </p:nvSpPr>
        <p:spPr/>
        <p:txBody>
          <a:bodyPr/>
          <a:lstStyle/>
          <a:p>
            <a:r>
              <a:rPr lang="nl-NL" dirty="0"/>
              <a:t>We starten met een videoles, hiervoor krijg je een uitnodiging in de mail.</a:t>
            </a:r>
          </a:p>
          <a:p>
            <a:r>
              <a:rPr lang="nl-NL" dirty="0"/>
              <a:t>Na elke les krijg je de PowerPoint met uitleg (zolang we thuis zitten)</a:t>
            </a:r>
          </a:p>
          <a:p>
            <a:r>
              <a:rPr lang="nl-NL" dirty="0"/>
              <a:t>We werken met een microrooster (zie mail)</a:t>
            </a:r>
          </a:p>
          <a:p>
            <a:r>
              <a:rPr lang="nl-NL" dirty="0"/>
              <a:t>We werken uit een pdf bestand waarin de theorie staat (zie mail) waarin hoofstukken staan uit het boek beslissen van kalf tot koe.</a:t>
            </a:r>
          </a:p>
          <a:p>
            <a:r>
              <a:rPr lang="nl-NL" dirty="0"/>
              <a:t>Er wordt nog een eenheid gebouwd via Cumlaude, vandaar dat de theorie wordt uitgedeeld via de mail</a:t>
            </a:r>
          </a:p>
          <a:p>
            <a:r>
              <a:rPr lang="nl-NL" dirty="0"/>
              <a:t>Het huiswerk wordt elke week in magister gezet.</a:t>
            </a:r>
          </a:p>
          <a:p>
            <a:r>
              <a:rPr lang="nl-NL" dirty="0"/>
              <a:t>Maak tijdens de les eigen aantekeningen</a:t>
            </a:r>
          </a:p>
          <a:p>
            <a:endParaRPr lang="nl-NL" dirty="0"/>
          </a:p>
        </p:txBody>
      </p:sp>
    </p:spTree>
    <p:extLst>
      <p:ext uri="{BB962C8B-B14F-4D97-AF65-F5344CB8AC3E}">
        <p14:creationId xmlns:p14="http://schemas.microsoft.com/office/powerpoint/2010/main" val="109591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C9CF40-BAF8-4285-A61D-3D90497E72AB}"/>
              </a:ext>
            </a:extLst>
          </p:cNvPr>
          <p:cNvSpPr>
            <a:spLocks noGrp="1"/>
          </p:cNvSpPr>
          <p:nvPr>
            <p:ph type="title"/>
          </p:nvPr>
        </p:nvSpPr>
        <p:spPr/>
        <p:txBody>
          <a:bodyPr/>
          <a:lstStyle/>
          <a:p>
            <a:pPr algn="ctr"/>
            <a:r>
              <a:rPr lang="nl-NL" dirty="0"/>
              <a:t>Waarom het vak MPR</a:t>
            </a:r>
          </a:p>
        </p:txBody>
      </p:sp>
      <p:sp>
        <p:nvSpPr>
          <p:cNvPr id="3" name="Tijdelijke aanduiding voor inhoud 2">
            <a:extLst>
              <a:ext uri="{FF2B5EF4-FFF2-40B4-BE49-F238E27FC236}">
                <a16:creationId xmlns:a16="http://schemas.microsoft.com/office/drawing/2014/main" id="{5121EA8D-C8E9-43F3-9C55-5A830F53B589}"/>
              </a:ext>
            </a:extLst>
          </p:cNvPr>
          <p:cNvSpPr>
            <a:spLocks noGrp="1"/>
          </p:cNvSpPr>
          <p:nvPr>
            <p:ph idx="1"/>
          </p:nvPr>
        </p:nvSpPr>
        <p:spPr/>
        <p:txBody>
          <a:bodyPr>
            <a:normAutofit lnSpcReduction="10000"/>
          </a:bodyPr>
          <a:lstStyle/>
          <a:p>
            <a:r>
              <a:rPr lang="nl-NL" dirty="0"/>
              <a:t>Het vak MPR hoort bij de eenheid een tevreden veestapel in klas 2. Om de opdrachten die bij die eenheid horen goed te kunnen uitvoeren heb je vaardigheden nodig om de MPR gegevens te kunnen lezen, te begrijpen en te kunnen gebruiken. Hieronder weergegeven wat de eenheid tevreden veestapel inhoudt:</a:t>
            </a:r>
          </a:p>
          <a:p>
            <a:endParaRPr lang="nl-NL" dirty="0"/>
          </a:p>
          <a:p>
            <a:r>
              <a:rPr lang="nl-NL" dirty="0"/>
              <a:t>Een gezonde veestapel is voor iedere veehouder van levensbelang. Om een gezonde veestapel te krijgen en te houden zijn factoren als voeding, verzorging, gezondheid, fokkerij, huisvesting en welzijn van belang. Als beginnend beroepsbeoefenaar moet je alle werkzaamheden op het bedrijf kunnen uitvoeren en zelfstandig het bedrijf draaiende kunnen houden. Om het productieproces optimaal te laten verlopen, zal je inzicht moeten krijgen in de verbanden tussen de genoemde factoren.</a:t>
            </a:r>
          </a:p>
        </p:txBody>
      </p:sp>
      <p:pic>
        <p:nvPicPr>
          <p:cNvPr id="4" name="Afbeelding 3">
            <a:extLst>
              <a:ext uri="{FF2B5EF4-FFF2-40B4-BE49-F238E27FC236}">
                <a16:creationId xmlns:a16="http://schemas.microsoft.com/office/drawing/2014/main" id="{B8AD9E3E-D20B-4A95-8252-4372E95AB626}"/>
              </a:ext>
            </a:extLst>
          </p:cNvPr>
          <p:cNvPicPr>
            <a:picLocks noChangeAspect="1"/>
          </p:cNvPicPr>
          <p:nvPr/>
        </p:nvPicPr>
        <p:blipFill>
          <a:blip r:embed="rId2"/>
          <a:stretch>
            <a:fillRect/>
          </a:stretch>
        </p:blipFill>
        <p:spPr>
          <a:xfrm>
            <a:off x="6315074" y="5453105"/>
            <a:ext cx="4472195" cy="1390608"/>
          </a:xfrm>
          <a:prstGeom prst="rect">
            <a:avLst/>
          </a:prstGeom>
        </p:spPr>
      </p:pic>
    </p:spTree>
    <p:extLst>
      <p:ext uri="{BB962C8B-B14F-4D97-AF65-F5344CB8AC3E}">
        <p14:creationId xmlns:p14="http://schemas.microsoft.com/office/powerpoint/2010/main" val="1217753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1DF59-9529-4694-93D8-80C78651CFAD}"/>
              </a:ext>
            </a:extLst>
          </p:cNvPr>
          <p:cNvSpPr>
            <a:spLocks noGrp="1"/>
          </p:cNvSpPr>
          <p:nvPr>
            <p:ph type="title"/>
          </p:nvPr>
        </p:nvSpPr>
        <p:spPr/>
        <p:txBody>
          <a:bodyPr/>
          <a:lstStyle/>
          <a:p>
            <a:pPr algn="ctr"/>
            <a:r>
              <a:rPr lang="nl-NL" dirty="0"/>
              <a:t>Wat is MPR en wat kun je er mee</a:t>
            </a:r>
          </a:p>
        </p:txBody>
      </p:sp>
      <p:sp>
        <p:nvSpPr>
          <p:cNvPr id="3" name="Tijdelijke aanduiding voor inhoud 2">
            <a:extLst>
              <a:ext uri="{FF2B5EF4-FFF2-40B4-BE49-F238E27FC236}">
                <a16:creationId xmlns:a16="http://schemas.microsoft.com/office/drawing/2014/main" id="{FDB6A655-CEEC-46A8-9FFC-350BFE76AE20}"/>
              </a:ext>
            </a:extLst>
          </p:cNvPr>
          <p:cNvSpPr>
            <a:spLocks noGrp="1"/>
          </p:cNvSpPr>
          <p:nvPr>
            <p:ph idx="1"/>
          </p:nvPr>
        </p:nvSpPr>
        <p:spPr/>
        <p:txBody>
          <a:bodyPr/>
          <a:lstStyle/>
          <a:p>
            <a:r>
              <a:rPr lang="nl-NL" dirty="0"/>
              <a:t>Typ in de chat wat je denkt</a:t>
            </a:r>
          </a:p>
        </p:txBody>
      </p:sp>
      <p:sp>
        <p:nvSpPr>
          <p:cNvPr id="4" name="Ovaal 3">
            <a:extLst>
              <a:ext uri="{FF2B5EF4-FFF2-40B4-BE49-F238E27FC236}">
                <a16:creationId xmlns:a16="http://schemas.microsoft.com/office/drawing/2014/main" id="{9B4BD123-2F84-4E4A-A16A-C6C364261171}"/>
              </a:ext>
            </a:extLst>
          </p:cNvPr>
          <p:cNvSpPr/>
          <p:nvPr/>
        </p:nvSpPr>
        <p:spPr>
          <a:xfrm>
            <a:off x="3962400" y="3429000"/>
            <a:ext cx="2358887" cy="1368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MPR</a:t>
            </a:r>
          </a:p>
        </p:txBody>
      </p:sp>
      <p:cxnSp>
        <p:nvCxnSpPr>
          <p:cNvPr id="6" name="Rechte verbindingslijn met pijl 5">
            <a:extLst>
              <a:ext uri="{FF2B5EF4-FFF2-40B4-BE49-F238E27FC236}">
                <a16:creationId xmlns:a16="http://schemas.microsoft.com/office/drawing/2014/main" id="{8F077F84-4D63-442D-A754-8781A8B6B1D7}"/>
              </a:ext>
            </a:extLst>
          </p:cNvPr>
          <p:cNvCxnSpPr/>
          <p:nvPr/>
        </p:nvCxnSpPr>
        <p:spPr>
          <a:xfrm flipV="1">
            <a:off x="6096000" y="3167270"/>
            <a:ext cx="636104" cy="490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Rechte verbindingslijn met pijl 7">
            <a:extLst>
              <a:ext uri="{FF2B5EF4-FFF2-40B4-BE49-F238E27FC236}">
                <a16:creationId xmlns:a16="http://schemas.microsoft.com/office/drawing/2014/main" id="{FEAD4494-2FDC-40EF-8B6F-3712582D5C81}"/>
              </a:ext>
            </a:extLst>
          </p:cNvPr>
          <p:cNvCxnSpPr/>
          <p:nvPr/>
        </p:nvCxnSpPr>
        <p:spPr>
          <a:xfrm flipH="1">
            <a:off x="3048000" y="4293704"/>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5CE1A3B6-4585-4E88-AF53-590E1D1E0E67}"/>
              </a:ext>
            </a:extLst>
          </p:cNvPr>
          <p:cNvCxnSpPr/>
          <p:nvPr/>
        </p:nvCxnSpPr>
        <p:spPr>
          <a:xfrm>
            <a:off x="6096000" y="4720562"/>
            <a:ext cx="397565" cy="620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F8B47EA9-E14C-4C1C-A824-15B67320EF14}"/>
              </a:ext>
            </a:extLst>
          </p:cNvPr>
          <p:cNvCxnSpPr/>
          <p:nvPr/>
        </p:nvCxnSpPr>
        <p:spPr>
          <a:xfrm flipH="1" flipV="1">
            <a:off x="3670852" y="2937081"/>
            <a:ext cx="622852" cy="720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93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9795430-7062-4424-8619-B521610502E7}"/>
              </a:ext>
            </a:extLst>
          </p:cNvPr>
          <p:cNvPicPr>
            <a:picLocks noChangeAspect="1"/>
          </p:cNvPicPr>
          <p:nvPr/>
        </p:nvPicPr>
        <p:blipFill>
          <a:blip r:embed="rId2"/>
          <a:stretch>
            <a:fillRect/>
          </a:stretch>
        </p:blipFill>
        <p:spPr>
          <a:xfrm>
            <a:off x="8052457" y="3870701"/>
            <a:ext cx="4139543" cy="2987299"/>
          </a:xfrm>
          <a:prstGeom prst="rect">
            <a:avLst/>
          </a:prstGeom>
        </p:spPr>
      </p:pic>
      <p:sp>
        <p:nvSpPr>
          <p:cNvPr id="2" name="Titel 1">
            <a:extLst>
              <a:ext uri="{FF2B5EF4-FFF2-40B4-BE49-F238E27FC236}">
                <a16:creationId xmlns:a16="http://schemas.microsoft.com/office/drawing/2014/main" id="{2D60C7AA-DC99-467A-BC2B-3D546ED7391F}"/>
              </a:ext>
            </a:extLst>
          </p:cNvPr>
          <p:cNvSpPr>
            <a:spLocks noGrp="1"/>
          </p:cNvSpPr>
          <p:nvPr>
            <p:ph type="title"/>
          </p:nvPr>
        </p:nvSpPr>
        <p:spPr/>
        <p:txBody>
          <a:bodyPr/>
          <a:lstStyle/>
          <a:p>
            <a:pPr algn="ctr"/>
            <a:r>
              <a:rPr lang="nl-NL" dirty="0"/>
              <a:t>Wat is MPR en wat kun je er mee</a:t>
            </a:r>
          </a:p>
        </p:txBody>
      </p:sp>
      <p:sp>
        <p:nvSpPr>
          <p:cNvPr id="3" name="Tijdelijke aanduiding voor inhoud 2">
            <a:extLst>
              <a:ext uri="{FF2B5EF4-FFF2-40B4-BE49-F238E27FC236}">
                <a16:creationId xmlns:a16="http://schemas.microsoft.com/office/drawing/2014/main" id="{1E1D8494-0C51-4D05-8AC7-58036E0C7476}"/>
              </a:ext>
            </a:extLst>
          </p:cNvPr>
          <p:cNvSpPr>
            <a:spLocks noGrp="1"/>
          </p:cNvSpPr>
          <p:nvPr>
            <p:ph idx="1"/>
          </p:nvPr>
        </p:nvSpPr>
        <p:spPr/>
        <p:txBody>
          <a:bodyPr/>
          <a:lstStyle/>
          <a:p>
            <a:r>
              <a:rPr lang="nl-NL" dirty="0"/>
              <a:t>Melkproductiegegevens </a:t>
            </a:r>
            <a:r>
              <a:rPr lang="nl-NL" dirty="0">
                <a:sym typeface="Wingdings" panose="05000000000000000000" pitchFamily="2" charset="2"/>
              </a:rPr>
              <a:t> kg melk, % vet, % eiwit, % lactose</a:t>
            </a:r>
          </a:p>
          <a:p>
            <a:pPr marL="0" indent="0">
              <a:buNone/>
            </a:pPr>
            <a:r>
              <a:rPr lang="nl-NL" dirty="0">
                <a:sym typeface="Wingdings" panose="05000000000000000000" pitchFamily="2" charset="2"/>
              </a:rPr>
              <a:t>Deze gegevens gebruik je voor je management op fokkerij, gezondheid en voeding.</a:t>
            </a:r>
          </a:p>
          <a:p>
            <a:pPr marL="0" indent="0">
              <a:buNone/>
            </a:pPr>
            <a:r>
              <a:rPr lang="nl-NL" dirty="0">
                <a:sym typeface="Wingdings" panose="05000000000000000000" pitchFamily="2" charset="2"/>
              </a:rPr>
              <a:t>Monitoren gezondheid  uier celgetal, voeding ketose en pensverzuring</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Bedrijfsgegevens kun je vergelijken met de studieclub of het district of Nederland. </a:t>
            </a:r>
          </a:p>
          <a:p>
            <a:pPr marL="0" indent="0">
              <a:buNone/>
            </a:pPr>
            <a:r>
              <a:rPr lang="nl-NL" dirty="0">
                <a:sym typeface="Wingdings" panose="05000000000000000000" pitchFamily="2" charset="2"/>
              </a:rPr>
              <a:t>Hierdoor kun je bekijken wat er eventueel kan worden verbeterd op je bedrijf.</a:t>
            </a:r>
          </a:p>
          <a:p>
            <a:pPr marL="0" indent="0">
              <a:buNone/>
            </a:pPr>
            <a:r>
              <a:rPr lang="nl-NL" dirty="0">
                <a:sym typeface="Wingdings" panose="05000000000000000000" pitchFamily="2" charset="2"/>
              </a:rPr>
              <a:t>De MPR gegevens dan ook gebruikt voor veeverbetering.</a:t>
            </a:r>
            <a:endParaRPr lang="nl-NL" dirty="0"/>
          </a:p>
        </p:txBody>
      </p:sp>
    </p:spTree>
    <p:extLst>
      <p:ext uri="{BB962C8B-B14F-4D97-AF65-F5344CB8AC3E}">
        <p14:creationId xmlns:p14="http://schemas.microsoft.com/office/powerpoint/2010/main" val="3757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AE0C9-A0EB-4FA7-BBC2-FB98634B4359}"/>
              </a:ext>
            </a:extLst>
          </p:cNvPr>
          <p:cNvSpPr>
            <a:spLocks noGrp="1"/>
          </p:cNvSpPr>
          <p:nvPr>
            <p:ph type="title"/>
          </p:nvPr>
        </p:nvSpPr>
        <p:spPr/>
        <p:txBody>
          <a:bodyPr/>
          <a:lstStyle/>
          <a:p>
            <a:pPr algn="ctr"/>
            <a:r>
              <a:rPr lang="nl-NL" dirty="0"/>
              <a:t>Uitleg gebruik demo bedrijf CRV</a:t>
            </a:r>
          </a:p>
        </p:txBody>
      </p:sp>
      <p:sp>
        <p:nvSpPr>
          <p:cNvPr id="3" name="Tijdelijke aanduiding voor inhoud 2">
            <a:extLst>
              <a:ext uri="{FF2B5EF4-FFF2-40B4-BE49-F238E27FC236}">
                <a16:creationId xmlns:a16="http://schemas.microsoft.com/office/drawing/2014/main" id="{9FDEC725-75C0-4A0E-BF10-D5E12B1FFB9F}"/>
              </a:ext>
            </a:extLst>
          </p:cNvPr>
          <p:cNvSpPr>
            <a:spLocks noGrp="1"/>
          </p:cNvSpPr>
          <p:nvPr>
            <p:ph idx="1"/>
          </p:nvPr>
        </p:nvSpPr>
        <p:spPr/>
        <p:txBody>
          <a:bodyPr/>
          <a:lstStyle/>
          <a:p>
            <a:pPr marL="0" indent="0">
              <a:buNone/>
            </a:pPr>
            <a:r>
              <a:rPr lang="nl-NL" dirty="0">
                <a:hlinkClick r:id="rId2"/>
              </a:rPr>
              <a:t>https://www.crv4all.nl/</a:t>
            </a:r>
            <a:r>
              <a:rPr lang="nl-NL" dirty="0"/>
              <a:t> </a:t>
            </a:r>
          </a:p>
          <a:p>
            <a:endParaRPr lang="nl-NL" dirty="0"/>
          </a:p>
          <a:p>
            <a:r>
              <a:rPr lang="nl-NL" dirty="0">
                <a:sym typeface="Wingdings" panose="05000000000000000000" pitchFamily="2" charset="2"/>
              </a:rPr>
              <a:t> Veemanager  demo  bedrijf </a:t>
            </a:r>
            <a:r>
              <a:rPr lang="nl-NL" dirty="0" err="1">
                <a:sym typeface="Wingdings" panose="05000000000000000000" pitchFamily="2" charset="2"/>
              </a:rPr>
              <a:t>dairy</a:t>
            </a:r>
            <a:r>
              <a:rPr lang="nl-NL" dirty="0">
                <a:sym typeface="Wingdings" panose="05000000000000000000" pitchFamily="2" charset="2"/>
              </a:rPr>
              <a:t> campus  MPR</a:t>
            </a:r>
            <a:endParaRPr lang="nl-NL" dirty="0"/>
          </a:p>
        </p:txBody>
      </p:sp>
    </p:spTree>
    <p:extLst>
      <p:ext uri="{BB962C8B-B14F-4D97-AF65-F5344CB8AC3E}">
        <p14:creationId xmlns:p14="http://schemas.microsoft.com/office/powerpoint/2010/main" val="276725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14799-0D19-48C0-BE2F-0603005AC850}"/>
              </a:ext>
            </a:extLst>
          </p:cNvPr>
          <p:cNvSpPr>
            <a:spLocks noGrp="1"/>
          </p:cNvSpPr>
          <p:nvPr>
            <p:ph type="title"/>
          </p:nvPr>
        </p:nvSpPr>
        <p:spPr/>
        <p:txBody>
          <a:bodyPr/>
          <a:lstStyle/>
          <a:p>
            <a:pPr algn="ctr"/>
            <a:r>
              <a:rPr lang="nl-NL" dirty="0"/>
              <a:t>Gebruik</a:t>
            </a:r>
            <a:br>
              <a:rPr lang="nl-NL" dirty="0"/>
            </a:br>
            <a:r>
              <a:rPr lang="nl-NL" dirty="0"/>
              <a:t>KL opdrachten + theorie boeken CRV</a:t>
            </a:r>
          </a:p>
        </p:txBody>
      </p:sp>
      <p:sp>
        <p:nvSpPr>
          <p:cNvPr id="3" name="Tijdelijke aanduiding voor inhoud 2">
            <a:extLst>
              <a:ext uri="{FF2B5EF4-FFF2-40B4-BE49-F238E27FC236}">
                <a16:creationId xmlns:a16="http://schemas.microsoft.com/office/drawing/2014/main" id="{45FF6C51-6BD3-45FC-95C6-E24E429269C9}"/>
              </a:ext>
            </a:extLst>
          </p:cNvPr>
          <p:cNvSpPr>
            <a:spLocks noGrp="1"/>
          </p:cNvSpPr>
          <p:nvPr>
            <p:ph idx="1"/>
          </p:nvPr>
        </p:nvSpPr>
        <p:spPr/>
        <p:txBody>
          <a:bodyPr/>
          <a:lstStyle/>
          <a:p>
            <a:r>
              <a:rPr lang="nl-NL" dirty="0"/>
              <a:t>In het Word bestand staan de opdrachten waarbij je gebruik maakt van theorie boeken van CRV (zie mail) en de CRV site (zie vorige dia)</a:t>
            </a:r>
          </a:p>
          <a:p>
            <a:endParaRPr lang="nl-NL" dirty="0"/>
          </a:p>
          <a:p>
            <a:r>
              <a:rPr lang="nl-NL" dirty="0"/>
              <a:t>Per week behandelen we een onderwerp, hierna maak je er huiswerk over en lever je deze via de mail in. Hierop krijg je dan een feedback.</a:t>
            </a:r>
          </a:p>
          <a:p>
            <a:endParaRPr lang="nl-NL" dirty="0"/>
          </a:p>
          <a:p>
            <a:r>
              <a:rPr lang="nl-NL" dirty="0"/>
              <a:t>In het microrooster staan de onderwerpen die je gaat krijgen en aan het eind van de periode krijg je een toets.</a:t>
            </a:r>
          </a:p>
        </p:txBody>
      </p:sp>
    </p:spTree>
    <p:extLst>
      <p:ext uri="{BB962C8B-B14F-4D97-AF65-F5344CB8AC3E}">
        <p14:creationId xmlns:p14="http://schemas.microsoft.com/office/powerpoint/2010/main" val="367676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DC34A-7AE7-4DC5-98BF-228250B54AE7}"/>
              </a:ext>
            </a:extLst>
          </p:cNvPr>
          <p:cNvSpPr>
            <a:spLocks noGrp="1"/>
          </p:cNvSpPr>
          <p:nvPr>
            <p:ph type="title"/>
          </p:nvPr>
        </p:nvSpPr>
        <p:spPr/>
        <p:txBody>
          <a:bodyPr/>
          <a:lstStyle/>
          <a:p>
            <a:pPr algn="ctr"/>
            <a:r>
              <a:rPr lang="nl-NL" dirty="0"/>
              <a:t>Huiswerk voor 3 april</a:t>
            </a:r>
          </a:p>
        </p:txBody>
      </p:sp>
      <p:sp>
        <p:nvSpPr>
          <p:cNvPr id="3" name="Tijdelijke aanduiding voor inhoud 2">
            <a:extLst>
              <a:ext uri="{FF2B5EF4-FFF2-40B4-BE49-F238E27FC236}">
                <a16:creationId xmlns:a16="http://schemas.microsoft.com/office/drawing/2014/main" id="{23778735-4123-48A3-B485-63E6C641C96E}"/>
              </a:ext>
            </a:extLst>
          </p:cNvPr>
          <p:cNvSpPr>
            <a:spLocks noGrp="1"/>
          </p:cNvSpPr>
          <p:nvPr>
            <p:ph idx="1"/>
          </p:nvPr>
        </p:nvSpPr>
        <p:spPr/>
        <p:txBody>
          <a:bodyPr/>
          <a:lstStyle/>
          <a:p>
            <a:r>
              <a:rPr lang="nl-NL" dirty="0"/>
              <a:t>Maken blz. 5,6,7 uit het Word document (zie mail) en lever deze voor de volgende les in.</a:t>
            </a:r>
          </a:p>
          <a:p>
            <a:endParaRPr lang="nl-NL" dirty="0"/>
          </a:p>
        </p:txBody>
      </p:sp>
      <p:pic>
        <p:nvPicPr>
          <p:cNvPr id="4" name="Afbeelding 3">
            <a:extLst>
              <a:ext uri="{FF2B5EF4-FFF2-40B4-BE49-F238E27FC236}">
                <a16:creationId xmlns:a16="http://schemas.microsoft.com/office/drawing/2014/main" id="{82C29A50-8D16-4CD4-8D76-A8AD97FB3A0E}"/>
              </a:ext>
            </a:extLst>
          </p:cNvPr>
          <p:cNvPicPr>
            <a:picLocks noChangeAspect="1"/>
          </p:cNvPicPr>
          <p:nvPr/>
        </p:nvPicPr>
        <p:blipFill>
          <a:blip r:embed="rId2"/>
          <a:stretch>
            <a:fillRect/>
          </a:stretch>
        </p:blipFill>
        <p:spPr>
          <a:xfrm>
            <a:off x="3581400" y="3429000"/>
            <a:ext cx="5029200" cy="3028950"/>
          </a:xfrm>
          <a:prstGeom prst="rect">
            <a:avLst/>
          </a:prstGeom>
        </p:spPr>
      </p:pic>
    </p:spTree>
    <p:extLst>
      <p:ext uri="{BB962C8B-B14F-4D97-AF65-F5344CB8AC3E}">
        <p14:creationId xmlns:p14="http://schemas.microsoft.com/office/powerpoint/2010/main" val="30466553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ultureName xmlns="67b2ca75-e253-40e2-b54b-26214d373dbf" xsi:nil="true"/>
    <Student_Groups xmlns="67b2ca75-e253-40e2-b54b-26214d373dbf">
      <UserInfo>
        <DisplayName/>
        <AccountId xsi:nil="true"/>
        <AccountType/>
      </UserInfo>
    </Student_Groups>
    <DefaultSectionNames xmlns="67b2ca75-e253-40e2-b54b-26214d373dbf" xsi:nil="true"/>
    <Invited_Teachers xmlns="67b2ca75-e253-40e2-b54b-26214d373dbf" xsi:nil="true"/>
    <Invited_Students xmlns="67b2ca75-e253-40e2-b54b-26214d373dbf" xsi:nil="true"/>
    <IsNotebookLocked xmlns="67b2ca75-e253-40e2-b54b-26214d373dbf" xsi:nil="true"/>
    <Students xmlns="67b2ca75-e253-40e2-b54b-26214d373dbf">
      <UserInfo>
        <DisplayName/>
        <AccountId xsi:nil="true"/>
        <AccountType/>
      </UserInfo>
    </Students>
    <Math_Settings xmlns="67b2ca75-e253-40e2-b54b-26214d373dbf" xsi:nil="true"/>
    <Has_Teacher_Only_SectionGroup xmlns="67b2ca75-e253-40e2-b54b-26214d373dbf" xsi:nil="true"/>
    <Is_Collaboration_Space_Locked xmlns="67b2ca75-e253-40e2-b54b-26214d373dbf" xsi:nil="true"/>
    <FolderType xmlns="67b2ca75-e253-40e2-b54b-26214d373dbf" xsi:nil="true"/>
    <Distribution_Groups xmlns="67b2ca75-e253-40e2-b54b-26214d373dbf" xsi:nil="true"/>
    <Self_Registration_Enabled xmlns="67b2ca75-e253-40e2-b54b-26214d373dbf" xsi:nil="true"/>
    <AppVersion xmlns="67b2ca75-e253-40e2-b54b-26214d373dbf" xsi:nil="true"/>
    <NotebookType xmlns="67b2ca75-e253-40e2-b54b-26214d373dbf" xsi:nil="true"/>
    <Teachers xmlns="67b2ca75-e253-40e2-b54b-26214d373dbf">
      <UserInfo>
        <DisplayName/>
        <AccountId xsi:nil="true"/>
        <AccountType/>
      </UserInfo>
    </Teachers>
    <Templates xmlns="67b2ca75-e253-40e2-b54b-26214d373dbf" xsi:nil="true"/>
    <TeamsChannelId xmlns="67b2ca75-e253-40e2-b54b-26214d373dbf" xsi:nil="true"/>
    <Owner xmlns="67b2ca75-e253-40e2-b54b-26214d373dbf">
      <UserInfo>
        <DisplayName/>
        <AccountId xsi:nil="true"/>
        <AccountType/>
      </UserInfo>
    </Owner>
    <LMS_Mappings xmlns="67b2ca75-e253-40e2-b54b-26214d373db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42EAE155592B4EB0421A6F955F71C5" ma:contentTypeVersion="31" ma:contentTypeDescription="Een nieuw document maken." ma:contentTypeScope="" ma:versionID="1395b58f120d3996ba98d88978f7ac55">
  <xsd:schema xmlns:xsd="http://www.w3.org/2001/XMLSchema" xmlns:xs="http://www.w3.org/2001/XMLSchema" xmlns:p="http://schemas.microsoft.com/office/2006/metadata/properties" xmlns:ns3="67b2ca75-e253-40e2-b54b-26214d373dbf" xmlns:ns4="b9740ce9-91f2-4b05-8647-8181c813b7b3" targetNamespace="http://schemas.microsoft.com/office/2006/metadata/properties" ma:root="true" ma:fieldsID="d13be29b0adcb1c05f3f9ff768a9a9ce" ns3:_="" ns4:_="">
    <xsd:import namespace="67b2ca75-e253-40e2-b54b-26214d373dbf"/>
    <xsd:import namespace="b9740ce9-91f2-4b05-8647-8181c813b7b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2ca75-e253-40e2-b54b-26214d373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9740ce9-91f2-4b05-8647-8181c813b7b3"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0054FD-C643-46E7-818F-8152BC8C5494}">
  <ds:schemaRefs>
    <ds:schemaRef ds:uri="http://schemas.microsoft.com/office/infopath/2007/PartnerControls"/>
    <ds:schemaRef ds:uri="http://purl.org/dc/elements/1.1/"/>
    <ds:schemaRef ds:uri="b9740ce9-91f2-4b05-8647-8181c813b7b3"/>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67b2ca75-e253-40e2-b54b-26214d373dbf"/>
    <ds:schemaRef ds:uri="http://www.w3.org/XML/1998/namespace"/>
  </ds:schemaRefs>
</ds:datastoreItem>
</file>

<file path=customXml/itemProps2.xml><?xml version="1.0" encoding="utf-8"?>
<ds:datastoreItem xmlns:ds="http://schemas.openxmlformats.org/officeDocument/2006/customXml" ds:itemID="{9DD09291-6DE0-4342-B34D-5FC7500EE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2ca75-e253-40e2-b54b-26214d373dbf"/>
    <ds:schemaRef ds:uri="b9740ce9-91f2-4b05-8647-8181c813b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5E38B1-49BA-49FC-9312-83641CE0E3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83</TotalTime>
  <Words>541</Words>
  <Application>Microsoft Office PowerPoint</Application>
  <PresentationFormat>Breedbeeld</PresentationFormat>
  <Paragraphs>52</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Trebuchet MS</vt:lpstr>
      <vt:lpstr>Wingdings</vt:lpstr>
      <vt:lpstr>Wingdings 3</vt:lpstr>
      <vt:lpstr>Facet</vt:lpstr>
      <vt:lpstr>Melkproductieregistratie MPR</vt:lpstr>
      <vt:lpstr>Videoles regels</vt:lpstr>
      <vt:lpstr>Wat gaan we gebruiken bij  MPR</vt:lpstr>
      <vt:lpstr>Waarom het vak MPR</vt:lpstr>
      <vt:lpstr>Wat is MPR en wat kun je er mee</vt:lpstr>
      <vt:lpstr>Wat is MPR en wat kun je er mee</vt:lpstr>
      <vt:lpstr>Uitleg gebruik demo bedrijf CRV</vt:lpstr>
      <vt:lpstr>Gebruik KL opdrachten + theorie boeken CRV</vt:lpstr>
      <vt:lpstr>Huiswerk voor 3 april</vt:lpstr>
      <vt:lpstr>Evaluatie</vt:lpstr>
      <vt:lpstr>Tot volgende week vrijdag 3 april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Melkproductieregistratie MPR</dc:title>
  <dc:creator>Susan Huijben - Pijlman</dc:creator>
  <cp:lastModifiedBy>Susan Huijben - Pijlman</cp:lastModifiedBy>
  <cp:revision>13</cp:revision>
  <dcterms:created xsi:type="dcterms:W3CDTF">2020-03-25T18:47:13Z</dcterms:created>
  <dcterms:modified xsi:type="dcterms:W3CDTF">2020-03-27T10:04:08Z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0x0101009042EAE155592B4EB0421A6F955F71C5</vt:lpwstr>
  </property>
</Properties>
</file>